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0" r:id="rId1"/>
    <p:sldMasterId id="2147483736" r:id="rId2"/>
  </p:sldMasterIdLst>
  <p:notesMasterIdLst>
    <p:notesMasterId r:id="rId8"/>
  </p:notesMasterIdLst>
  <p:sldIdLst>
    <p:sldId id="258" r:id="rId3"/>
    <p:sldId id="268" r:id="rId4"/>
    <p:sldId id="270" r:id="rId5"/>
    <p:sldId id="262" r:id="rId6"/>
    <p:sldId id="285" r:id="rId7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83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theme" Target="theme/theme1.xml"/><Relationship Id="rId5" Type="http://schemas.openxmlformats.org/officeDocument/2006/relationships/slide" Target="slides/slide3.xml"/><Relationship Id="rId10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66FFF5-0CA0-4192-97C4-1FC9D111B8D6}" type="datetimeFigureOut">
              <a:rPr lang="en-US" smtClean="0"/>
              <a:t>10/12/2025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3D4C9E-F8CC-4A3E-8334-4232F76EE9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3144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7f9262ee2f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7f9262ee2f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7f9262ee2f_0_245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7f9262ee2f_0_245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9" name="Google Shape;2149;g7f9262ee2f_0_263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0" name="Google Shape;2150;g7f9262ee2f_0_263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901200" y="2600133"/>
            <a:ext cx="6389600" cy="85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725600" y="4939533"/>
            <a:ext cx="6740800" cy="6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867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401117818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1"/>
          <p:cNvSpPr txBox="1">
            <a:spLocks noGrp="1"/>
          </p:cNvSpPr>
          <p:nvPr>
            <p:ph type="title" hasCustomPrompt="1"/>
          </p:nvPr>
        </p:nvSpPr>
        <p:spPr>
          <a:xfrm>
            <a:off x="2561000" y="2179233"/>
            <a:ext cx="7070000" cy="148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9" name="Google Shape;39;p11"/>
          <p:cNvSpPr txBox="1">
            <a:spLocks noGrp="1"/>
          </p:cNvSpPr>
          <p:nvPr>
            <p:ph type="body" idx="1"/>
          </p:nvPr>
        </p:nvSpPr>
        <p:spPr>
          <a:xfrm>
            <a:off x="3715400" y="4125967"/>
            <a:ext cx="4761200" cy="75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marL="1219170" lvl="1" indent="-457189" algn="ctr">
              <a:spcBef>
                <a:spcPts val="2133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2400">
                <a:solidFill>
                  <a:schemeClr val="accent1"/>
                </a:solidFill>
              </a:defRPr>
            </a:lvl2pPr>
            <a:lvl3pPr marL="1828754" lvl="2" indent="-457189" algn="ctr">
              <a:spcBef>
                <a:spcPts val="2133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2400">
                <a:solidFill>
                  <a:schemeClr val="accent1"/>
                </a:solidFill>
              </a:defRPr>
            </a:lvl3pPr>
            <a:lvl4pPr marL="2438339" lvl="3" indent="-457189" algn="ctr">
              <a:spcBef>
                <a:spcPts val="2133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2400">
                <a:solidFill>
                  <a:schemeClr val="accent1"/>
                </a:solidFill>
              </a:defRPr>
            </a:lvl4pPr>
            <a:lvl5pPr marL="3047924" lvl="4" indent="-457189" algn="ctr">
              <a:spcBef>
                <a:spcPts val="2133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2400">
                <a:solidFill>
                  <a:schemeClr val="accent1"/>
                </a:solidFill>
              </a:defRPr>
            </a:lvl5pPr>
            <a:lvl6pPr marL="3657509" lvl="5" indent="-457189" algn="ctr">
              <a:spcBef>
                <a:spcPts val="2133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2400">
                <a:solidFill>
                  <a:schemeClr val="accent1"/>
                </a:solidFill>
              </a:defRPr>
            </a:lvl6pPr>
            <a:lvl7pPr marL="4267093" lvl="6" indent="-457189" algn="ctr">
              <a:spcBef>
                <a:spcPts val="2133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2400">
                <a:solidFill>
                  <a:schemeClr val="accent1"/>
                </a:solidFill>
              </a:defRPr>
            </a:lvl7pPr>
            <a:lvl8pPr marL="4876678" lvl="7" indent="-457189" algn="ctr">
              <a:spcBef>
                <a:spcPts val="2133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2400">
                <a:solidFill>
                  <a:schemeClr val="accent1"/>
                </a:solidFill>
              </a:defRPr>
            </a:lvl8pPr>
            <a:lvl9pPr marL="5486263" lvl="8" indent="-457189" algn="ctr">
              <a:spcBef>
                <a:spcPts val="2133"/>
              </a:spcBef>
              <a:spcAft>
                <a:spcPts val="2133"/>
              </a:spcAft>
              <a:buClr>
                <a:schemeClr val="accent1"/>
              </a:buClr>
              <a:buSzPts val="1800"/>
              <a:buChar char="■"/>
              <a:defRPr sz="2400"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66462344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94729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">
  <p:cSld name="Title + Bullet Point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3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76476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3" name="Google Shape;43;p13"/>
          <p:cNvSpPr txBox="1">
            <a:spLocks noGrp="1"/>
          </p:cNvSpPr>
          <p:nvPr>
            <p:ph type="body" idx="1"/>
          </p:nvPr>
        </p:nvSpPr>
        <p:spPr>
          <a:xfrm>
            <a:off x="1251333" y="1661367"/>
            <a:ext cx="9562800" cy="405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215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533">
                <a:solidFill>
                  <a:schemeClr val="lt1"/>
                </a:solidFill>
              </a:defRPr>
            </a:lvl1pPr>
            <a:lvl2pPr marL="1219170" lvl="1" indent="-402157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533">
                <a:solidFill>
                  <a:schemeClr val="lt1"/>
                </a:solidFill>
              </a:defRPr>
            </a:lvl2pPr>
            <a:lvl3pPr marL="1828754" lvl="2" indent="-402157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533">
                <a:solidFill>
                  <a:schemeClr val="lt1"/>
                </a:solidFill>
              </a:defRPr>
            </a:lvl3pPr>
            <a:lvl4pPr marL="2438339" lvl="3" indent="-402157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533">
                <a:solidFill>
                  <a:schemeClr val="lt1"/>
                </a:solidFill>
              </a:defRPr>
            </a:lvl4pPr>
            <a:lvl5pPr marL="3047924" lvl="4" indent="-402157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533">
                <a:solidFill>
                  <a:schemeClr val="lt1"/>
                </a:solidFill>
              </a:defRPr>
            </a:lvl5pPr>
            <a:lvl6pPr marL="3657509" lvl="5" indent="-402157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533">
                <a:solidFill>
                  <a:schemeClr val="lt1"/>
                </a:solidFill>
              </a:defRPr>
            </a:lvl6pPr>
            <a:lvl7pPr marL="4267093" lvl="6" indent="-402157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533">
                <a:solidFill>
                  <a:schemeClr val="lt1"/>
                </a:solidFill>
              </a:defRPr>
            </a:lvl7pPr>
            <a:lvl8pPr marL="4876678" lvl="7" indent="-402157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533">
                <a:solidFill>
                  <a:schemeClr val="lt1"/>
                </a:solidFill>
              </a:defRPr>
            </a:lvl8pPr>
            <a:lvl9pPr marL="5486263" lvl="8" indent="-402157" rtl="0"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150"/>
              <a:buChar char="■"/>
              <a:defRPr sz="1533">
                <a:solidFill>
                  <a:schemeClr val="lt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90819663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4"/>
          <p:cNvSpPr txBox="1">
            <a:spLocks noGrp="1"/>
          </p:cNvSpPr>
          <p:nvPr>
            <p:ph type="title"/>
          </p:nvPr>
        </p:nvSpPr>
        <p:spPr>
          <a:xfrm>
            <a:off x="4717996" y="3487433"/>
            <a:ext cx="27560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6" name="Google Shape;46;p14"/>
          <p:cNvSpPr txBox="1">
            <a:spLocks noGrp="1"/>
          </p:cNvSpPr>
          <p:nvPr>
            <p:ph type="subTitle" idx="1"/>
          </p:nvPr>
        </p:nvSpPr>
        <p:spPr>
          <a:xfrm>
            <a:off x="4717996" y="4197433"/>
            <a:ext cx="27560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title" idx="2"/>
          </p:nvPr>
        </p:nvSpPr>
        <p:spPr>
          <a:xfrm>
            <a:off x="8038071" y="3487433"/>
            <a:ext cx="27560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8" name="Google Shape;48;p14"/>
          <p:cNvSpPr txBox="1">
            <a:spLocks noGrp="1"/>
          </p:cNvSpPr>
          <p:nvPr>
            <p:ph type="subTitle" idx="3"/>
          </p:nvPr>
        </p:nvSpPr>
        <p:spPr>
          <a:xfrm>
            <a:off x="8038071" y="4197433"/>
            <a:ext cx="27560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9" name="Google Shape;49;p14"/>
          <p:cNvSpPr txBox="1">
            <a:spLocks noGrp="1"/>
          </p:cNvSpPr>
          <p:nvPr>
            <p:ph type="title" idx="4"/>
          </p:nvPr>
        </p:nvSpPr>
        <p:spPr>
          <a:xfrm>
            <a:off x="1397929" y="3487433"/>
            <a:ext cx="27560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0" name="Google Shape;50;p14"/>
          <p:cNvSpPr txBox="1">
            <a:spLocks noGrp="1"/>
          </p:cNvSpPr>
          <p:nvPr>
            <p:ph type="subTitle" idx="5"/>
          </p:nvPr>
        </p:nvSpPr>
        <p:spPr>
          <a:xfrm>
            <a:off x="1397929" y="4197433"/>
            <a:ext cx="27560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1" name="Google Shape;51;p14"/>
          <p:cNvSpPr txBox="1">
            <a:spLocks noGrp="1"/>
          </p:cNvSpPr>
          <p:nvPr>
            <p:ph type="title" idx="6" hasCustomPrompt="1"/>
          </p:nvPr>
        </p:nvSpPr>
        <p:spPr>
          <a:xfrm>
            <a:off x="1397933" y="2360933"/>
            <a:ext cx="2756000" cy="96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14"/>
          <p:cNvSpPr txBox="1">
            <a:spLocks noGrp="1"/>
          </p:cNvSpPr>
          <p:nvPr>
            <p:ph type="title" idx="7" hasCustomPrompt="1"/>
          </p:nvPr>
        </p:nvSpPr>
        <p:spPr>
          <a:xfrm>
            <a:off x="4718000" y="2360933"/>
            <a:ext cx="2756000" cy="96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3" name="Google Shape;53;p14"/>
          <p:cNvSpPr txBox="1">
            <a:spLocks noGrp="1"/>
          </p:cNvSpPr>
          <p:nvPr>
            <p:ph type="title" idx="8" hasCustomPrompt="1"/>
          </p:nvPr>
        </p:nvSpPr>
        <p:spPr>
          <a:xfrm>
            <a:off x="8038067" y="2360933"/>
            <a:ext cx="2756000" cy="96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3482713723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">
  <p:cSld name="Big 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>
            <a:spLocks noGrp="1"/>
          </p:cNvSpPr>
          <p:nvPr>
            <p:ph type="ctrTitle"/>
          </p:nvPr>
        </p:nvSpPr>
        <p:spPr>
          <a:xfrm>
            <a:off x="5714000" y="3777167"/>
            <a:ext cx="4876400" cy="859600"/>
          </a:xfrm>
          <a:prstGeom prst="rect">
            <a:avLst/>
          </a:prstGeom>
          <a:effectLst>
            <a:outerShdw blurRad="57150" dist="19050" dir="5400000" algn="bl" rotWithShape="0">
              <a:srgbClr val="76A5AF">
                <a:alpha val="88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6" name="Google Shape;56;p15"/>
          <p:cNvSpPr txBox="1">
            <a:spLocks noGrp="1"/>
          </p:cNvSpPr>
          <p:nvPr>
            <p:ph type="subTitle" idx="1"/>
          </p:nvPr>
        </p:nvSpPr>
        <p:spPr>
          <a:xfrm>
            <a:off x="5525400" y="4733133"/>
            <a:ext cx="5253600" cy="6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867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855078734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6"/>
          <p:cNvSpPr txBox="1">
            <a:spLocks noGrp="1"/>
          </p:cNvSpPr>
          <p:nvPr>
            <p:ph type="ctrTitle"/>
          </p:nvPr>
        </p:nvSpPr>
        <p:spPr>
          <a:xfrm>
            <a:off x="2467367" y="1543900"/>
            <a:ext cx="7257200" cy="347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 b="1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9" name="Google Shape;59;p16"/>
          <p:cNvSpPr txBox="1">
            <a:spLocks noGrp="1"/>
          </p:cNvSpPr>
          <p:nvPr>
            <p:ph type="subTitle" idx="1"/>
          </p:nvPr>
        </p:nvSpPr>
        <p:spPr>
          <a:xfrm>
            <a:off x="3309200" y="5260800"/>
            <a:ext cx="5573600" cy="6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867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217977872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">
  <p:cSld name="1_Big 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>
            <a:spLocks noGrp="1"/>
          </p:cNvSpPr>
          <p:nvPr>
            <p:ph type="ctrTitle"/>
          </p:nvPr>
        </p:nvSpPr>
        <p:spPr>
          <a:xfrm>
            <a:off x="1698000" y="1825333"/>
            <a:ext cx="8796000" cy="28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6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6" name="Google Shape;76;p19"/>
          <p:cNvSpPr txBox="1">
            <a:spLocks noGrp="1"/>
          </p:cNvSpPr>
          <p:nvPr>
            <p:ph type="subTitle" idx="1"/>
          </p:nvPr>
        </p:nvSpPr>
        <p:spPr>
          <a:xfrm>
            <a:off x="3309200" y="3359367"/>
            <a:ext cx="5573600" cy="6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867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769774028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Title + Desig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2696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54394698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1">
  <p:cSld name="Title + Design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1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2696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693414535"/>
      </p:ext>
    </p:extLst>
  </p:cSld>
  <p:clrMapOvr>
    <a:masterClrMapping/>
  </p:clrMapOvr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2">
  <p:cSld name="Title + Design 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2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2696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553551705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5016893" y="4237000"/>
            <a:ext cx="4091600" cy="79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>
            <a:off x="1397693" y="4383333"/>
            <a:ext cx="3217200" cy="1242000"/>
          </a:xfrm>
          <a:prstGeom prst="rect">
            <a:avLst/>
          </a:prstGeom>
          <a:effectLst>
            <a:outerShdw blurRad="114300" dist="28575" dir="6360000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5016893" y="4960867"/>
            <a:ext cx="4091600" cy="6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867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071211166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3">
  <p:cSld name="Title + Design 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3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2696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793819376"/>
      </p:ext>
    </p:extLst>
  </p:cSld>
  <p:clrMapOvr>
    <a:masterClrMapping/>
  </p:clrMapOvr>
  <p:hf sldNum="0"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Lists">
  <p:cSld name="Title + Two List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4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6196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87" name="Google Shape;87;p24"/>
          <p:cNvSpPr txBox="1">
            <a:spLocks noGrp="1"/>
          </p:cNvSpPr>
          <p:nvPr>
            <p:ph type="body" idx="1"/>
          </p:nvPr>
        </p:nvSpPr>
        <p:spPr>
          <a:xfrm>
            <a:off x="1422988" y="3535700"/>
            <a:ext cx="4345200" cy="23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867">
                <a:solidFill>
                  <a:schemeClr val="lt1"/>
                </a:solidFill>
              </a:defRPr>
            </a:lvl1pPr>
            <a:lvl2pPr marL="1219170" lvl="1" indent="-423323" rtl="0">
              <a:spcBef>
                <a:spcPts val="13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828754" lvl="2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2438339" lvl="3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3047924" lvl="4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3657509" lvl="5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4267093" lvl="6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4876678" lvl="7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5486263" lvl="8" indent="-423323" rtl="0"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8" name="Google Shape;88;p24"/>
          <p:cNvSpPr txBox="1">
            <a:spLocks noGrp="1"/>
          </p:cNvSpPr>
          <p:nvPr>
            <p:ph type="body" idx="2"/>
          </p:nvPr>
        </p:nvSpPr>
        <p:spPr>
          <a:xfrm>
            <a:off x="6231803" y="3535700"/>
            <a:ext cx="4345200" cy="23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867">
                <a:solidFill>
                  <a:schemeClr val="lt1"/>
                </a:solidFill>
              </a:defRPr>
            </a:lvl1pPr>
            <a:lvl2pPr marL="1219170" lvl="1" indent="-423323" rtl="0">
              <a:spcBef>
                <a:spcPts val="13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828754" lvl="2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2438339" lvl="3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3047924" lvl="4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3657509" lvl="5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4267093" lvl="6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4876678" lvl="7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5486263" lvl="8" indent="-423323" rtl="0"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9" name="Google Shape;89;p24"/>
          <p:cNvSpPr txBox="1">
            <a:spLocks noGrp="1"/>
          </p:cNvSpPr>
          <p:nvPr>
            <p:ph type="title" idx="3"/>
          </p:nvPr>
        </p:nvSpPr>
        <p:spPr>
          <a:xfrm>
            <a:off x="1617999" y="2606833"/>
            <a:ext cx="43452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0" name="Google Shape;90;p24"/>
          <p:cNvSpPr txBox="1">
            <a:spLocks noGrp="1"/>
          </p:cNvSpPr>
          <p:nvPr>
            <p:ph type="title" idx="4"/>
          </p:nvPr>
        </p:nvSpPr>
        <p:spPr>
          <a:xfrm>
            <a:off x="6426799" y="2606833"/>
            <a:ext cx="43452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060440344"/>
      </p:ext>
    </p:extLst>
  </p:cSld>
  <p:clrMapOvr>
    <a:masterClrMapping/>
  </p:clrMapOvr>
  <p:hf sldNum="0"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">
  <p:cSld name="Title + Four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5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1724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3" name="Google Shape;93;p25"/>
          <p:cNvSpPr txBox="1">
            <a:spLocks noGrp="1"/>
          </p:cNvSpPr>
          <p:nvPr>
            <p:ph type="title" idx="2"/>
          </p:nvPr>
        </p:nvSpPr>
        <p:spPr>
          <a:xfrm>
            <a:off x="1197848" y="4070167"/>
            <a:ext cx="22288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4" name="Google Shape;94;p25"/>
          <p:cNvSpPr txBox="1">
            <a:spLocks noGrp="1"/>
          </p:cNvSpPr>
          <p:nvPr>
            <p:ph type="subTitle" idx="1"/>
          </p:nvPr>
        </p:nvSpPr>
        <p:spPr>
          <a:xfrm>
            <a:off x="1197852" y="4745116"/>
            <a:ext cx="2228800" cy="15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5" name="Google Shape;95;p25"/>
          <p:cNvSpPr txBox="1">
            <a:spLocks noGrp="1"/>
          </p:cNvSpPr>
          <p:nvPr>
            <p:ph type="title" idx="3"/>
          </p:nvPr>
        </p:nvSpPr>
        <p:spPr>
          <a:xfrm>
            <a:off x="3720348" y="4070167"/>
            <a:ext cx="22288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6" name="Google Shape;96;p25"/>
          <p:cNvSpPr txBox="1">
            <a:spLocks noGrp="1"/>
          </p:cNvSpPr>
          <p:nvPr>
            <p:ph type="subTitle" idx="4"/>
          </p:nvPr>
        </p:nvSpPr>
        <p:spPr>
          <a:xfrm>
            <a:off x="3720352" y="4745116"/>
            <a:ext cx="2228800" cy="15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7" name="Google Shape;97;p25"/>
          <p:cNvSpPr txBox="1">
            <a:spLocks noGrp="1"/>
          </p:cNvSpPr>
          <p:nvPr>
            <p:ph type="title" idx="5"/>
          </p:nvPr>
        </p:nvSpPr>
        <p:spPr>
          <a:xfrm>
            <a:off x="6242848" y="4070167"/>
            <a:ext cx="22288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8" name="Google Shape;98;p25"/>
          <p:cNvSpPr txBox="1">
            <a:spLocks noGrp="1"/>
          </p:cNvSpPr>
          <p:nvPr>
            <p:ph type="subTitle" idx="6"/>
          </p:nvPr>
        </p:nvSpPr>
        <p:spPr>
          <a:xfrm>
            <a:off x="6242852" y="4745116"/>
            <a:ext cx="2228800" cy="15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9" name="Google Shape;99;p25"/>
          <p:cNvSpPr txBox="1">
            <a:spLocks noGrp="1"/>
          </p:cNvSpPr>
          <p:nvPr>
            <p:ph type="title" idx="7"/>
          </p:nvPr>
        </p:nvSpPr>
        <p:spPr>
          <a:xfrm>
            <a:off x="8765348" y="4070167"/>
            <a:ext cx="22288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0" name="Google Shape;100;p25"/>
          <p:cNvSpPr txBox="1">
            <a:spLocks noGrp="1"/>
          </p:cNvSpPr>
          <p:nvPr>
            <p:ph type="subTitle" idx="8"/>
          </p:nvPr>
        </p:nvSpPr>
        <p:spPr>
          <a:xfrm>
            <a:off x="8765352" y="4745116"/>
            <a:ext cx="2228800" cy="15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230817721"/>
      </p:ext>
    </p:extLst>
  </p:cSld>
  <p:clrMapOvr>
    <a:masterClrMapping/>
  </p:clrMapOvr>
  <p:hf sldNum="0"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Numbers">
  <p:cSld name="Three Number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6"/>
          <p:cNvSpPr txBox="1">
            <a:spLocks noGrp="1"/>
          </p:cNvSpPr>
          <p:nvPr>
            <p:ph type="title" hasCustomPrompt="1"/>
          </p:nvPr>
        </p:nvSpPr>
        <p:spPr>
          <a:xfrm>
            <a:off x="6662400" y="882457"/>
            <a:ext cx="4212400" cy="96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3" name="Google Shape;103;p26"/>
          <p:cNvSpPr txBox="1">
            <a:spLocks noGrp="1"/>
          </p:cNvSpPr>
          <p:nvPr>
            <p:ph type="subTitle" idx="1"/>
          </p:nvPr>
        </p:nvSpPr>
        <p:spPr>
          <a:xfrm>
            <a:off x="6548000" y="1687800"/>
            <a:ext cx="4441200" cy="5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867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04" name="Google Shape;104;p26"/>
          <p:cNvSpPr txBox="1">
            <a:spLocks noGrp="1"/>
          </p:cNvSpPr>
          <p:nvPr>
            <p:ph type="title" idx="2" hasCustomPrompt="1"/>
          </p:nvPr>
        </p:nvSpPr>
        <p:spPr>
          <a:xfrm>
            <a:off x="6662400" y="2798924"/>
            <a:ext cx="4212400" cy="96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5" name="Google Shape;105;p26"/>
          <p:cNvSpPr txBox="1">
            <a:spLocks noGrp="1"/>
          </p:cNvSpPr>
          <p:nvPr>
            <p:ph type="subTitle" idx="3"/>
          </p:nvPr>
        </p:nvSpPr>
        <p:spPr>
          <a:xfrm>
            <a:off x="6548000" y="3604267"/>
            <a:ext cx="4441200" cy="5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867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06" name="Google Shape;106;p26"/>
          <p:cNvSpPr txBox="1">
            <a:spLocks noGrp="1"/>
          </p:cNvSpPr>
          <p:nvPr>
            <p:ph type="title" idx="4" hasCustomPrompt="1"/>
          </p:nvPr>
        </p:nvSpPr>
        <p:spPr>
          <a:xfrm>
            <a:off x="6662400" y="4715391"/>
            <a:ext cx="4212400" cy="96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7" name="Google Shape;107;p26"/>
          <p:cNvSpPr txBox="1">
            <a:spLocks noGrp="1"/>
          </p:cNvSpPr>
          <p:nvPr>
            <p:ph type="subTitle" idx="5"/>
          </p:nvPr>
        </p:nvSpPr>
        <p:spPr>
          <a:xfrm>
            <a:off x="6548000" y="5520733"/>
            <a:ext cx="4441200" cy="5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867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679115116"/>
      </p:ext>
    </p:extLst>
  </p:cSld>
  <p:clrMapOvr>
    <a:masterClrMapping/>
  </p:clrMapOvr>
  <p:hf sldNum="0"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ix Columns  ">
  <p:cSld name="Title + Six Columns  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7"/>
          <p:cNvSpPr txBox="1">
            <a:spLocks noGrp="1"/>
          </p:cNvSpPr>
          <p:nvPr>
            <p:ph type="title"/>
          </p:nvPr>
        </p:nvSpPr>
        <p:spPr>
          <a:xfrm>
            <a:off x="4717996" y="2424721"/>
            <a:ext cx="27560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0" name="Google Shape;110;p27"/>
          <p:cNvSpPr txBox="1">
            <a:spLocks noGrp="1"/>
          </p:cNvSpPr>
          <p:nvPr>
            <p:ph type="subTitle" idx="1"/>
          </p:nvPr>
        </p:nvSpPr>
        <p:spPr>
          <a:xfrm>
            <a:off x="4717997" y="3099687"/>
            <a:ext cx="2756000" cy="8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1" name="Google Shape;111;p27"/>
          <p:cNvSpPr txBox="1">
            <a:spLocks noGrp="1"/>
          </p:cNvSpPr>
          <p:nvPr>
            <p:ph type="title" idx="2"/>
          </p:nvPr>
        </p:nvSpPr>
        <p:spPr>
          <a:xfrm>
            <a:off x="8038071" y="2424721"/>
            <a:ext cx="27560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2" name="Google Shape;112;p27"/>
          <p:cNvSpPr txBox="1">
            <a:spLocks noGrp="1"/>
          </p:cNvSpPr>
          <p:nvPr>
            <p:ph type="subTitle" idx="3"/>
          </p:nvPr>
        </p:nvSpPr>
        <p:spPr>
          <a:xfrm>
            <a:off x="8038069" y="3099687"/>
            <a:ext cx="2756000" cy="8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3" name="Google Shape;113;p27"/>
          <p:cNvSpPr txBox="1">
            <a:spLocks noGrp="1"/>
          </p:cNvSpPr>
          <p:nvPr>
            <p:ph type="title" idx="4"/>
          </p:nvPr>
        </p:nvSpPr>
        <p:spPr>
          <a:xfrm>
            <a:off x="1251333" y="593367"/>
            <a:ext cx="61724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4" name="Google Shape;114;p27"/>
          <p:cNvSpPr txBox="1">
            <a:spLocks noGrp="1"/>
          </p:cNvSpPr>
          <p:nvPr>
            <p:ph type="title" idx="5"/>
          </p:nvPr>
        </p:nvSpPr>
        <p:spPr>
          <a:xfrm>
            <a:off x="1397929" y="2424721"/>
            <a:ext cx="27560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5" name="Google Shape;115;p27"/>
          <p:cNvSpPr txBox="1">
            <a:spLocks noGrp="1"/>
          </p:cNvSpPr>
          <p:nvPr>
            <p:ph type="subTitle" idx="6"/>
          </p:nvPr>
        </p:nvSpPr>
        <p:spPr>
          <a:xfrm>
            <a:off x="1397933" y="3099687"/>
            <a:ext cx="2756000" cy="8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6" name="Google Shape;116;p27"/>
          <p:cNvSpPr txBox="1">
            <a:spLocks noGrp="1"/>
          </p:cNvSpPr>
          <p:nvPr>
            <p:ph type="title" idx="7"/>
          </p:nvPr>
        </p:nvSpPr>
        <p:spPr>
          <a:xfrm>
            <a:off x="4717996" y="4433380"/>
            <a:ext cx="27560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7" name="Google Shape;117;p27"/>
          <p:cNvSpPr txBox="1">
            <a:spLocks noGrp="1"/>
          </p:cNvSpPr>
          <p:nvPr>
            <p:ph type="subTitle" idx="8"/>
          </p:nvPr>
        </p:nvSpPr>
        <p:spPr>
          <a:xfrm>
            <a:off x="4717997" y="5108345"/>
            <a:ext cx="2756000" cy="8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8" name="Google Shape;118;p27"/>
          <p:cNvSpPr txBox="1">
            <a:spLocks noGrp="1"/>
          </p:cNvSpPr>
          <p:nvPr>
            <p:ph type="title" idx="9"/>
          </p:nvPr>
        </p:nvSpPr>
        <p:spPr>
          <a:xfrm>
            <a:off x="8038071" y="4433380"/>
            <a:ext cx="27560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9" name="Google Shape;119;p27"/>
          <p:cNvSpPr txBox="1">
            <a:spLocks noGrp="1"/>
          </p:cNvSpPr>
          <p:nvPr>
            <p:ph type="subTitle" idx="13"/>
          </p:nvPr>
        </p:nvSpPr>
        <p:spPr>
          <a:xfrm>
            <a:off x="8038069" y="5108345"/>
            <a:ext cx="2756000" cy="8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0" name="Google Shape;120;p27"/>
          <p:cNvSpPr txBox="1">
            <a:spLocks noGrp="1"/>
          </p:cNvSpPr>
          <p:nvPr>
            <p:ph type="title" idx="14"/>
          </p:nvPr>
        </p:nvSpPr>
        <p:spPr>
          <a:xfrm>
            <a:off x="1397929" y="4433380"/>
            <a:ext cx="27560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21" name="Google Shape;121;p27"/>
          <p:cNvSpPr txBox="1">
            <a:spLocks noGrp="1"/>
          </p:cNvSpPr>
          <p:nvPr>
            <p:ph type="subTitle" idx="15"/>
          </p:nvPr>
        </p:nvSpPr>
        <p:spPr>
          <a:xfrm>
            <a:off x="1397933" y="5108345"/>
            <a:ext cx="2756000" cy="8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059964568"/>
      </p:ext>
    </p:extLst>
  </p:cSld>
  <p:clrMapOvr>
    <a:masterClrMapping/>
  </p:clrMapOvr>
  <p:hf sldNum="0"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 1">
  <p:cSld name="Title + Four Columns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8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7248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24" name="Google Shape;124;p28"/>
          <p:cNvSpPr txBox="1">
            <a:spLocks noGrp="1"/>
          </p:cNvSpPr>
          <p:nvPr>
            <p:ph type="title" idx="2"/>
          </p:nvPr>
        </p:nvSpPr>
        <p:spPr>
          <a:xfrm>
            <a:off x="1784317" y="3146433"/>
            <a:ext cx="3636800" cy="5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25" name="Google Shape;125;p28"/>
          <p:cNvSpPr txBox="1">
            <a:spLocks noGrp="1"/>
          </p:cNvSpPr>
          <p:nvPr>
            <p:ph type="subTitle" idx="1"/>
          </p:nvPr>
        </p:nvSpPr>
        <p:spPr>
          <a:xfrm>
            <a:off x="1784317" y="2284068"/>
            <a:ext cx="3636800" cy="80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6" name="Google Shape;126;p28"/>
          <p:cNvSpPr txBox="1">
            <a:spLocks noGrp="1"/>
          </p:cNvSpPr>
          <p:nvPr>
            <p:ph type="title" idx="3"/>
          </p:nvPr>
        </p:nvSpPr>
        <p:spPr>
          <a:xfrm>
            <a:off x="1784317" y="5318600"/>
            <a:ext cx="3636800" cy="5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27" name="Google Shape;127;p28"/>
          <p:cNvSpPr txBox="1">
            <a:spLocks noGrp="1"/>
          </p:cNvSpPr>
          <p:nvPr>
            <p:ph type="subTitle" idx="4"/>
          </p:nvPr>
        </p:nvSpPr>
        <p:spPr>
          <a:xfrm>
            <a:off x="1784317" y="4456235"/>
            <a:ext cx="3636800" cy="80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8" name="Google Shape;128;p28"/>
          <p:cNvSpPr txBox="1">
            <a:spLocks noGrp="1"/>
          </p:cNvSpPr>
          <p:nvPr>
            <p:ph type="title" idx="5"/>
          </p:nvPr>
        </p:nvSpPr>
        <p:spPr>
          <a:xfrm>
            <a:off x="6770884" y="3146433"/>
            <a:ext cx="3636800" cy="5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29" name="Google Shape;129;p28"/>
          <p:cNvSpPr txBox="1">
            <a:spLocks noGrp="1"/>
          </p:cNvSpPr>
          <p:nvPr>
            <p:ph type="subTitle" idx="6"/>
          </p:nvPr>
        </p:nvSpPr>
        <p:spPr>
          <a:xfrm>
            <a:off x="6770884" y="2284068"/>
            <a:ext cx="3636800" cy="80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30" name="Google Shape;130;p28"/>
          <p:cNvSpPr txBox="1">
            <a:spLocks noGrp="1"/>
          </p:cNvSpPr>
          <p:nvPr>
            <p:ph type="title" idx="7"/>
          </p:nvPr>
        </p:nvSpPr>
        <p:spPr>
          <a:xfrm>
            <a:off x="6770884" y="5318600"/>
            <a:ext cx="3636800" cy="5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31" name="Google Shape;131;p28"/>
          <p:cNvSpPr txBox="1">
            <a:spLocks noGrp="1"/>
          </p:cNvSpPr>
          <p:nvPr>
            <p:ph type="subTitle" idx="8"/>
          </p:nvPr>
        </p:nvSpPr>
        <p:spPr>
          <a:xfrm>
            <a:off x="6770884" y="4456235"/>
            <a:ext cx="3636800" cy="80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819450633"/>
      </p:ext>
    </p:extLst>
  </p:cSld>
  <p:clrMapOvr>
    <a:masterClrMapping/>
  </p:clrMapOvr>
  <p:hf sldNum="0"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Title + 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9"/>
          <p:cNvSpPr txBox="1">
            <a:spLocks noGrp="1"/>
          </p:cNvSpPr>
          <p:nvPr>
            <p:ph type="subTitle" idx="1"/>
          </p:nvPr>
        </p:nvSpPr>
        <p:spPr>
          <a:xfrm>
            <a:off x="7756067" y="3247900"/>
            <a:ext cx="3408400" cy="273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34" name="Google Shape;134;p29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1724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910859629"/>
      </p:ext>
    </p:extLst>
  </p:cSld>
  <p:clrMapOvr>
    <a:masterClrMapping/>
  </p:clrMapOvr>
  <p:hf sldNum="0"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1">
  <p:cSld name="Title + Text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0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1724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37" name="Google Shape;137;p30"/>
          <p:cNvSpPr txBox="1">
            <a:spLocks noGrp="1"/>
          </p:cNvSpPr>
          <p:nvPr>
            <p:ph type="subTitle" idx="1"/>
          </p:nvPr>
        </p:nvSpPr>
        <p:spPr>
          <a:xfrm>
            <a:off x="1251333" y="3247900"/>
            <a:ext cx="3408400" cy="273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723966044"/>
      </p:ext>
    </p:extLst>
  </p:cSld>
  <p:clrMapOvr>
    <a:masterClrMapping/>
  </p:clrMapOvr>
  <p:hf sldNum="0"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2">
  <p:cSld name="Title + Text 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1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76476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40" name="Google Shape;140;p31"/>
          <p:cNvSpPr txBox="1">
            <a:spLocks noGrp="1"/>
          </p:cNvSpPr>
          <p:nvPr>
            <p:ph type="subTitle" idx="1"/>
          </p:nvPr>
        </p:nvSpPr>
        <p:spPr>
          <a:xfrm>
            <a:off x="7756067" y="3247900"/>
            <a:ext cx="3408400" cy="273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876053143"/>
      </p:ext>
    </p:extLst>
  </p:cSld>
  <p:clrMapOvr>
    <a:masterClrMapping/>
  </p:clrMapOvr>
  <p:hf sldNum="0"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">
  <p:cSld name="One Colum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2"/>
          <p:cNvSpPr txBox="1">
            <a:spLocks noGrp="1"/>
          </p:cNvSpPr>
          <p:nvPr>
            <p:ph type="title"/>
          </p:nvPr>
        </p:nvSpPr>
        <p:spPr>
          <a:xfrm>
            <a:off x="2750400" y="3256067"/>
            <a:ext cx="6691200" cy="79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43" name="Google Shape;143;p32"/>
          <p:cNvSpPr txBox="1">
            <a:spLocks noGrp="1"/>
          </p:cNvSpPr>
          <p:nvPr>
            <p:ph type="subTitle" idx="1"/>
          </p:nvPr>
        </p:nvSpPr>
        <p:spPr>
          <a:xfrm>
            <a:off x="3862000" y="4521767"/>
            <a:ext cx="4468000" cy="15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248584210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1724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1251333" y="2212367"/>
            <a:ext cx="6595200" cy="36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867">
                <a:solidFill>
                  <a:schemeClr val="lt1"/>
                </a:solidFill>
              </a:defRPr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21273184"/>
      </p:ext>
    </p:extLst>
  </p:cSld>
  <p:clrMapOvr>
    <a:masterClrMapping/>
  </p:clrMapOvr>
  <p:hf sldNum="0"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 + Credits">
  <p:cSld name="Thanks + Credit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3"/>
          <p:cNvSpPr txBox="1">
            <a:spLocks noGrp="1"/>
          </p:cNvSpPr>
          <p:nvPr>
            <p:ph type="title"/>
          </p:nvPr>
        </p:nvSpPr>
        <p:spPr>
          <a:xfrm>
            <a:off x="1233160" y="1013833"/>
            <a:ext cx="4091600" cy="79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46" name="Google Shape;146;p33"/>
          <p:cNvSpPr txBox="1">
            <a:spLocks noGrp="1"/>
          </p:cNvSpPr>
          <p:nvPr>
            <p:ph type="subTitle" idx="1"/>
          </p:nvPr>
        </p:nvSpPr>
        <p:spPr>
          <a:xfrm>
            <a:off x="1233167" y="2245700"/>
            <a:ext cx="4407200" cy="145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867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47" name="Google Shape;147;p33"/>
          <p:cNvSpPr txBox="1"/>
          <p:nvPr/>
        </p:nvSpPr>
        <p:spPr>
          <a:xfrm>
            <a:off x="1233167" y="4760000"/>
            <a:ext cx="4407200" cy="8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333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lang="en" sz="1333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333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lang="en" sz="1333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333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lang="en" sz="1333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333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sz="1333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1333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  <p:extLst>
      <p:ext uri="{BB962C8B-B14F-4D97-AF65-F5344CB8AC3E}">
        <p14:creationId xmlns:p14="http://schemas.microsoft.com/office/powerpoint/2010/main" val="1601348288"/>
      </p:ext>
    </p:extLst>
  </p:cSld>
  <p:clrMapOvr>
    <a:masterClrMapping/>
  </p:clrMapOvr>
  <p:hf sldNum="0"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 1">
  <p:cSld name="Title + Bullet points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4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1724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50" name="Google Shape;150;p34"/>
          <p:cNvSpPr txBox="1">
            <a:spLocks noGrp="1"/>
          </p:cNvSpPr>
          <p:nvPr>
            <p:ph type="body" idx="1"/>
          </p:nvPr>
        </p:nvSpPr>
        <p:spPr>
          <a:xfrm>
            <a:off x="1251333" y="2212367"/>
            <a:ext cx="6595200" cy="36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867">
                <a:solidFill>
                  <a:schemeClr val="lt1"/>
                </a:solidFill>
              </a:defRPr>
            </a:lvl1pPr>
            <a:lvl2pPr marL="1219170" lvl="1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828754" lvl="2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2438339" lvl="3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3047924" lvl="4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3657509" lvl="5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4267093" lvl="6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4876678" lvl="7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5486263" lvl="8" indent="-423323" rtl="0"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48235467"/>
      </p:ext>
    </p:extLst>
  </p:cSld>
  <p:clrMapOvr>
    <a:masterClrMapping/>
  </p:clrMapOvr>
  <p:hf sldNum="0" hdr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list">
  <p:cSld name="Title + lis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5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1724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53" name="Google Shape;153;p35"/>
          <p:cNvSpPr txBox="1">
            <a:spLocks noGrp="1"/>
          </p:cNvSpPr>
          <p:nvPr>
            <p:ph type="body" idx="1"/>
          </p:nvPr>
        </p:nvSpPr>
        <p:spPr>
          <a:xfrm>
            <a:off x="6716700" y="2212367"/>
            <a:ext cx="4249200" cy="36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867">
                <a:solidFill>
                  <a:schemeClr val="lt1"/>
                </a:solidFill>
              </a:defRPr>
            </a:lvl1pPr>
            <a:lvl2pPr marL="1219170" lvl="1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828754" lvl="2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2438339" lvl="3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3047924" lvl="4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3657509" lvl="5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4267093" lvl="6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4876678" lvl="7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5486263" lvl="8" indent="-423323" rtl="0"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38806409"/>
      </p:ext>
    </p:extLst>
  </p:cSld>
  <p:clrMapOvr>
    <a:masterClrMapping/>
  </p:clrMapOvr>
  <p:hf sldNum="0"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54538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1724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1251333" y="2212367"/>
            <a:ext cx="4249200" cy="36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867">
                <a:solidFill>
                  <a:schemeClr val="lt1"/>
                </a:solidFill>
              </a:defRPr>
            </a:lvl1pPr>
            <a:lvl2pPr marL="1219170" lvl="1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828754" lvl="2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2438339" lvl="3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3047924" lvl="4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3657509" lvl="5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4267093" lvl="6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4876678" lvl="7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5486263" lvl="8" indent="-423323" rtl="0"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2"/>
          </p:nvPr>
        </p:nvSpPr>
        <p:spPr>
          <a:xfrm>
            <a:off x="6716700" y="2212367"/>
            <a:ext cx="4249200" cy="36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867">
                <a:solidFill>
                  <a:schemeClr val="lt1"/>
                </a:solidFill>
              </a:defRPr>
            </a:lvl1pPr>
            <a:lvl2pPr marL="1219170" lvl="1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828754" lvl="2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2438339" lvl="3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3047924" lvl="4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3657509" lvl="5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4267093" lvl="6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4876678" lvl="7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5486263" lvl="8" indent="-423323" rtl="0"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46419118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1724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070621689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>
            <a:spLocks noGrp="1"/>
          </p:cNvSpPr>
          <p:nvPr>
            <p:ph type="title"/>
          </p:nvPr>
        </p:nvSpPr>
        <p:spPr>
          <a:xfrm>
            <a:off x="7116233" y="1729500"/>
            <a:ext cx="3783200" cy="167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6" name="Google Shape;26;p7"/>
          <p:cNvSpPr txBox="1">
            <a:spLocks noGrp="1"/>
          </p:cNvSpPr>
          <p:nvPr>
            <p:ph type="body" idx="1"/>
          </p:nvPr>
        </p:nvSpPr>
        <p:spPr>
          <a:xfrm>
            <a:off x="7116233" y="3458500"/>
            <a:ext cx="3783200" cy="1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4025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2133">
                <a:solidFill>
                  <a:schemeClr val="lt1"/>
                </a:solidFill>
              </a:defRPr>
            </a:lvl1pPr>
            <a:lvl2pPr marL="1219170" lvl="1" indent="-440256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2133">
                <a:solidFill>
                  <a:schemeClr val="lt1"/>
                </a:solidFill>
              </a:defRPr>
            </a:lvl2pPr>
            <a:lvl3pPr marL="1828754" lvl="2" indent="-440256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2133">
                <a:solidFill>
                  <a:schemeClr val="lt1"/>
                </a:solidFill>
              </a:defRPr>
            </a:lvl3pPr>
            <a:lvl4pPr marL="2438339" lvl="3" indent="-440256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2133">
                <a:solidFill>
                  <a:schemeClr val="lt1"/>
                </a:solidFill>
              </a:defRPr>
            </a:lvl4pPr>
            <a:lvl5pPr marL="3047924" lvl="4" indent="-440256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2133">
                <a:solidFill>
                  <a:schemeClr val="lt1"/>
                </a:solidFill>
              </a:defRPr>
            </a:lvl5pPr>
            <a:lvl6pPr marL="3657509" lvl="5" indent="-440256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2133">
                <a:solidFill>
                  <a:schemeClr val="lt1"/>
                </a:solidFill>
              </a:defRPr>
            </a:lvl6pPr>
            <a:lvl7pPr marL="4267093" lvl="6" indent="-440256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2133">
                <a:solidFill>
                  <a:schemeClr val="lt1"/>
                </a:solidFill>
              </a:defRPr>
            </a:lvl7pPr>
            <a:lvl8pPr marL="4876678" lvl="7" indent="-440256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2133">
                <a:solidFill>
                  <a:schemeClr val="lt1"/>
                </a:solidFill>
              </a:defRPr>
            </a:lvl8pPr>
            <a:lvl9pPr marL="5486263" lvl="8" indent="-440256" rtl="0"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600"/>
              <a:buChar char="■"/>
              <a:defRPr sz="2133">
                <a:solidFill>
                  <a:schemeClr val="lt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64396829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"/>
          <p:cNvSpPr txBox="1">
            <a:spLocks noGrp="1"/>
          </p:cNvSpPr>
          <p:nvPr>
            <p:ph type="title"/>
          </p:nvPr>
        </p:nvSpPr>
        <p:spPr>
          <a:xfrm>
            <a:off x="1239303" y="581577"/>
            <a:ext cx="3662000" cy="54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4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64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64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64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64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64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64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64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6400">
                <a:solidFill>
                  <a:schemeClr val="accen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pic>
        <p:nvPicPr>
          <p:cNvPr id="29" name="Google Shape;29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4371899" y="552068"/>
            <a:ext cx="10168735" cy="38450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 flipH="1">
            <a:off x="6429886" y="-469214"/>
            <a:ext cx="12413063" cy="46937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53252648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>
            <a:spLocks noGrp="1"/>
          </p:cNvSpPr>
          <p:nvPr>
            <p:ph type="subTitle" idx="1"/>
          </p:nvPr>
        </p:nvSpPr>
        <p:spPr>
          <a:xfrm>
            <a:off x="1251333" y="2359433"/>
            <a:ext cx="38288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2133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3" name="Google Shape;33;p9"/>
          <p:cNvSpPr txBox="1">
            <a:spLocks noGrp="1"/>
          </p:cNvSpPr>
          <p:nvPr>
            <p:ph type="body" idx="2"/>
          </p:nvPr>
        </p:nvSpPr>
        <p:spPr>
          <a:xfrm>
            <a:off x="6271167" y="1212800"/>
            <a:ext cx="4625200" cy="443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867">
                <a:solidFill>
                  <a:schemeClr val="lt1"/>
                </a:solidFill>
              </a:defRPr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Google Shape;34;p9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42984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810532060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0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76476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583356963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50619631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  <p:sldLayoutId id="2147483713" r:id="rId13"/>
    <p:sldLayoutId id="2147483714" r:id="rId14"/>
    <p:sldLayoutId id="2147483715" r:id="rId15"/>
    <p:sldLayoutId id="2147483718" r:id="rId16"/>
    <p:sldLayoutId id="2147483719" r:id="rId17"/>
    <p:sldLayoutId id="2147483720" r:id="rId18"/>
    <p:sldLayoutId id="2147483721" r:id="rId19"/>
    <p:sldLayoutId id="2147483722" r:id="rId20"/>
    <p:sldLayoutId id="2147483723" r:id="rId21"/>
    <p:sldLayoutId id="2147483724" r:id="rId22"/>
    <p:sldLayoutId id="2147483725" r:id="rId23"/>
    <p:sldLayoutId id="2147483726" r:id="rId24"/>
    <p:sldLayoutId id="2147483727" r:id="rId25"/>
    <p:sldLayoutId id="2147483728" r:id="rId26"/>
    <p:sldLayoutId id="2147483729" r:id="rId27"/>
    <p:sldLayoutId id="2147483730" r:id="rId28"/>
    <p:sldLayoutId id="2147483731" r:id="rId29"/>
    <p:sldLayoutId id="2147483732" r:id="rId30"/>
    <p:sldLayoutId id="2147483733" r:id="rId31"/>
    <p:sldLayoutId id="2147483734" r:id="rId3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6"/>
          <p:cNvSpPr txBox="1">
            <a:spLocks noGrp="1"/>
          </p:cNvSpPr>
          <p:nvPr>
            <p:ph type="title"/>
          </p:nvPr>
        </p:nvSpPr>
        <p:spPr>
          <a:xfrm>
            <a:off x="1424133" y="1244600"/>
            <a:ext cx="9396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156" name="Google Shape;156;p36"/>
          <p:cNvSpPr txBox="1">
            <a:spLocks noGrp="1"/>
          </p:cNvSpPr>
          <p:nvPr>
            <p:ph type="body" idx="1"/>
          </p:nvPr>
        </p:nvSpPr>
        <p:spPr>
          <a:xfrm>
            <a:off x="1424133" y="2260600"/>
            <a:ext cx="9396400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80137652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37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0.xml"/><Relationship Id="rId1" Type="http://schemas.openxmlformats.org/officeDocument/2006/relationships/video" Target="https://www.youtube.com/embed/KdNqmxu_V4A?feature=oembed" TargetMode="External"/><Relationship Id="rId4" Type="http://schemas.openxmlformats.org/officeDocument/2006/relationships/image" Target="../media/image2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8"/>
          <p:cNvSpPr txBox="1">
            <a:spLocks noGrp="1"/>
          </p:cNvSpPr>
          <p:nvPr>
            <p:ph type="ctrTitle"/>
          </p:nvPr>
        </p:nvSpPr>
        <p:spPr>
          <a:xfrm>
            <a:off x="2901200" y="2600133"/>
            <a:ext cx="6389600" cy="859600"/>
          </a:xfrm>
          <a:prstGeom prst="rect">
            <a:avLst/>
          </a:prstGeom>
          <a:effectLst>
            <a:outerShdw blurRad="142875" dist="19050" dir="87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-US" sz="4000" dirty="0"/>
              <a:t>Line-following</a:t>
            </a:r>
            <a:r>
              <a:rPr lang="bg-BG" sz="4000" dirty="0"/>
              <a:t> </a:t>
            </a:r>
            <a:r>
              <a:rPr lang="en-US" sz="4000" dirty="0"/>
              <a:t>Robot</a:t>
            </a:r>
            <a:endParaRPr sz="4000" dirty="0"/>
          </a:p>
        </p:txBody>
      </p:sp>
      <p:sp>
        <p:nvSpPr>
          <p:cNvPr id="164" name="Google Shape;164;p38"/>
          <p:cNvSpPr txBox="1">
            <a:spLocks noGrp="1"/>
          </p:cNvSpPr>
          <p:nvPr>
            <p:ph type="ctrTitle"/>
          </p:nvPr>
        </p:nvSpPr>
        <p:spPr>
          <a:xfrm>
            <a:off x="3503388" y="3459733"/>
            <a:ext cx="5185224" cy="619600"/>
          </a:xfrm>
          <a:prstGeom prst="rect">
            <a:avLst/>
          </a:prstGeom>
          <a:effectLst>
            <a:outerShdw blurRad="100013" dist="19050" dir="84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bg-BG" sz="2400" b="0" dirty="0">
                <a:latin typeface="Montserrat ExtraLight"/>
                <a:ea typeface="Montserrat ExtraLight"/>
                <a:cs typeface="Montserrat ExtraLight"/>
                <a:sym typeface="Montserrat ExtraLight"/>
              </a:rPr>
              <a:t>Александър Вазов №2</a:t>
            </a:r>
            <a:endParaRPr sz="2400" b="0" dirty="0"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cxnSp>
        <p:nvCxnSpPr>
          <p:cNvPr id="165" name="Google Shape;165;p38"/>
          <p:cNvCxnSpPr/>
          <p:nvPr/>
        </p:nvCxnSpPr>
        <p:spPr>
          <a:xfrm>
            <a:off x="4254000" y="3420229"/>
            <a:ext cx="3684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50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269600" cy="12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bg-BG" dirty="0"/>
              <a:t>Какво ме вдъхнови?</a:t>
            </a:r>
            <a:endParaRPr dirty="0"/>
          </a:p>
        </p:txBody>
      </p:sp>
      <p:cxnSp>
        <p:nvCxnSpPr>
          <p:cNvPr id="281" name="Google Shape;281;p50"/>
          <p:cNvCxnSpPr/>
          <p:nvPr/>
        </p:nvCxnSpPr>
        <p:spPr>
          <a:xfrm>
            <a:off x="1368267" y="552029"/>
            <a:ext cx="3684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2" name="Online Media 1" title="HBFS Line Follower - Next Generation of Robots">
            <a:hlinkClick r:id="" action="ppaction://media"/>
            <a:extLst>
              <a:ext uri="{FF2B5EF4-FFF2-40B4-BE49-F238E27FC236}">
                <a16:creationId xmlns:a16="http://schemas.microsoft.com/office/drawing/2014/main" id="{60E15648-768A-CF49-E623-E1F0F9A4BD0B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2633472" y="1889904"/>
            <a:ext cx="7355269" cy="415573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52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269600" cy="12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bg-BG" dirty="0"/>
              <a:t>Какво смятам да постигна с този проект?</a:t>
            </a:r>
            <a:endParaRPr dirty="0"/>
          </a:p>
        </p:txBody>
      </p:sp>
      <p:cxnSp>
        <p:nvCxnSpPr>
          <p:cNvPr id="366" name="Google Shape;366;p52"/>
          <p:cNvCxnSpPr/>
          <p:nvPr/>
        </p:nvCxnSpPr>
        <p:spPr>
          <a:xfrm>
            <a:off x="1368267" y="552029"/>
            <a:ext cx="3684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4EE2A67-CCAC-5196-AE4F-E54C9BC55B5B}"/>
              </a:ext>
            </a:extLst>
          </p:cNvPr>
          <p:cNvSpPr txBox="1"/>
          <p:nvPr/>
        </p:nvSpPr>
        <p:spPr>
          <a:xfrm>
            <a:off x="1251333" y="2193906"/>
            <a:ext cx="609447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bg-BG" sz="2000" dirty="0">
                <a:solidFill>
                  <a:schemeClr val="bg1"/>
                </a:solidFill>
                <a:latin typeface="Montserrat" panose="00000500000000000000" pitchFamily="2" charset="0"/>
              </a:rPr>
              <a:t>Автономен робот, следващ непредварително определена линия</a:t>
            </a:r>
            <a:endParaRPr lang="en-US" sz="2000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bg-BG" sz="2000" dirty="0">
                <a:solidFill>
                  <a:schemeClr val="bg1"/>
                </a:solidFill>
                <a:latin typeface="Montserrat" panose="00000500000000000000" pitchFamily="2" charset="0"/>
              </a:rPr>
              <a:t>Опит с </a:t>
            </a:r>
            <a:r>
              <a:rPr lang="en-US" sz="2000" dirty="0">
                <a:solidFill>
                  <a:schemeClr val="bg1"/>
                </a:solidFill>
                <a:latin typeface="Montserrat" panose="00000500000000000000" pitchFamily="2" charset="0"/>
              </a:rPr>
              <a:t>ESP32-CAM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CCA8A4B-B987-1848-5AEC-74376D52E6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490916" y="1140904"/>
            <a:ext cx="5298747" cy="4576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4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172400" cy="12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bg-BG" dirty="0">
                <a:solidFill>
                  <a:schemeClr val="accent1"/>
                </a:solidFill>
              </a:rPr>
              <a:t>Хардуер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215" name="Google Shape;215;p44"/>
          <p:cNvSpPr txBox="1">
            <a:spLocks noGrp="1"/>
          </p:cNvSpPr>
          <p:nvPr>
            <p:ph type="body" idx="1"/>
          </p:nvPr>
        </p:nvSpPr>
        <p:spPr>
          <a:xfrm>
            <a:off x="1251333" y="1398551"/>
            <a:ext cx="6595200" cy="2341346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dirty="0"/>
              <a:t>ESP32-CAM</a:t>
            </a:r>
            <a:endParaRPr lang="bg-BG" dirty="0"/>
          </a:p>
          <a:p>
            <a:r>
              <a:rPr lang="en-US" dirty="0"/>
              <a:t>FTDI USB-to-UART Adapter</a:t>
            </a:r>
            <a:endParaRPr lang="bg-BG" dirty="0"/>
          </a:p>
          <a:p>
            <a:r>
              <a:rPr lang="en-US" dirty="0"/>
              <a:t>DC Motors with Wheels</a:t>
            </a:r>
          </a:p>
          <a:p>
            <a:r>
              <a:rPr lang="en-US" dirty="0"/>
              <a:t>L298N Motor Driver</a:t>
            </a:r>
            <a:endParaRPr lang="bg-BG" dirty="0"/>
          </a:p>
          <a:p>
            <a:r>
              <a:rPr lang="en-US" dirty="0"/>
              <a:t>Chassis</a:t>
            </a:r>
            <a:endParaRPr lang="bg-BG" dirty="0"/>
          </a:p>
          <a:p>
            <a:r>
              <a:rPr lang="en-US" dirty="0"/>
              <a:t>Li-ion Battery Pack (7.4V–11.1V</a:t>
            </a:r>
            <a:r>
              <a:rPr lang="bg-BG" dirty="0"/>
              <a:t>)</a:t>
            </a:r>
            <a:endParaRPr lang="en-US" dirty="0"/>
          </a:p>
          <a:p>
            <a:r>
              <a:rPr lang="en-US" dirty="0"/>
              <a:t>Voltage Regulator (AMS1117 5V)</a:t>
            </a:r>
          </a:p>
        </p:txBody>
      </p:sp>
      <p:cxnSp>
        <p:nvCxnSpPr>
          <p:cNvPr id="216" name="Google Shape;216;p44"/>
          <p:cNvCxnSpPr/>
          <p:nvPr/>
        </p:nvCxnSpPr>
        <p:spPr>
          <a:xfrm>
            <a:off x="1368267" y="552029"/>
            <a:ext cx="3684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B1AAC40D-C5F4-1C6A-BD74-A6C3F3994A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88" t="24454" r="14225" b="26384"/>
          <a:stretch>
            <a:fillRect/>
          </a:stretch>
        </p:blipFill>
        <p:spPr>
          <a:xfrm>
            <a:off x="6699504" y="975422"/>
            <a:ext cx="3557016" cy="2341346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B4DE1A04-E5C0-58DF-446D-236ADE13D6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16" t="15873" r="19533" b="17052"/>
          <a:stretch>
            <a:fillRect/>
          </a:stretch>
        </p:blipFill>
        <p:spPr bwMode="auto">
          <a:xfrm>
            <a:off x="6017030" y="4068667"/>
            <a:ext cx="2093697" cy="2195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D06CDE92-3A87-374C-E2BB-8A676E47DE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28" t="2927" r="15806" b="2074"/>
          <a:stretch>
            <a:fillRect/>
          </a:stretch>
        </p:blipFill>
        <p:spPr bwMode="auto">
          <a:xfrm>
            <a:off x="1667477" y="4440813"/>
            <a:ext cx="2295968" cy="1823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EE3FD8A6-E8A0-0A2C-2B5F-8A7EFA2990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15" t="15280" r="12857" b="9048"/>
          <a:stretch>
            <a:fillRect/>
          </a:stretch>
        </p:blipFill>
        <p:spPr bwMode="auto">
          <a:xfrm>
            <a:off x="4227639" y="4468458"/>
            <a:ext cx="1649256" cy="1659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4AE77EBC-EBDA-77FF-DA4A-84210091D4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55" t="15724" r="24727" b="17053"/>
          <a:stretch>
            <a:fillRect/>
          </a:stretch>
        </p:blipFill>
        <p:spPr bwMode="auto">
          <a:xfrm>
            <a:off x="8412140" y="3316768"/>
            <a:ext cx="2409028" cy="2805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2" name="Google Shape;2152;p67"/>
          <p:cNvSpPr txBox="1">
            <a:spLocks noGrp="1"/>
          </p:cNvSpPr>
          <p:nvPr>
            <p:ph type="title"/>
          </p:nvPr>
        </p:nvSpPr>
        <p:spPr>
          <a:xfrm>
            <a:off x="2501436" y="2862875"/>
            <a:ext cx="7189128" cy="798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bg-BG" sz="3600" dirty="0"/>
              <a:t>Благодаря за вниманието!</a:t>
            </a:r>
            <a:endParaRPr sz="3600" dirty="0"/>
          </a:p>
        </p:txBody>
      </p:sp>
      <p:cxnSp>
        <p:nvCxnSpPr>
          <p:cNvPr id="2154" name="Google Shape;2154;p67"/>
          <p:cNvCxnSpPr/>
          <p:nvPr/>
        </p:nvCxnSpPr>
        <p:spPr>
          <a:xfrm>
            <a:off x="4254000" y="3868727"/>
            <a:ext cx="3684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Futuristic Background _ by Slidesgo</Template>
  <TotalTime>90</TotalTime>
  <Words>59</Words>
  <Application>Microsoft Office PowerPoint</Application>
  <PresentationFormat>Widescreen</PresentationFormat>
  <Paragraphs>15</Paragraphs>
  <Slides>5</Slides>
  <Notes>5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</vt:i4>
      </vt:variant>
    </vt:vector>
  </HeadingPairs>
  <TitlesOfParts>
    <vt:vector size="15" baseType="lpstr">
      <vt:lpstr>Aptos</vt:lpstr>
      <vt:lpstr>Arial</vt:lpstr>
      <vt:lpstr>Montserrat</vt:lpstr>
      <vt:lpstr>Montserrat ExtraBold</vt:lpstr>
      <vt:lpstr>Montserrat ExtraLight</vt:lpstr>
      <vt:lpstr>Montserrat Medium</vt:lpstr>
      <vt:lpstr>Proxima Nova</vt:lpstr>
      <vt:lpstr>Proxima Nova Semibold</vt:lpstr>
      <vt:lpstr>Futuristic Background by Slidesgo</vt:lpstr>
      <vt:lpstr>Slidesgo Final Pages</vt:lpstr>
      <vt:lpstr>Line-following Robot</vt:lpstr>
      <vt:lpstr>Какво ме вдъхнови?</vt:lpstr>
      <vt:lpstr>Какво смятам да постигна с този проект?</vt:lpstr>
      <vt:lpstr>Хардуер</vt:lpstr>
      <vt:lpstr>Благодаря за вниманието!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Alexander Vazov</dc:creator>
  <cp:lastModifiedBy>Alexander Vazov</cp:lastModifiedBy>
  <cp:revision>1</cp:revision>
  <dcterms:created xsi:type="dcterms:W3CDTF">2025-10-12T19:00:06Z</dcterms:created>
  <dcterms:modified xsi:type="dcterms:W3CDTF">2025-10-12T20:30:41Z</dcterms:modified>
</cp:coreProperties>
</file>